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032"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47962" y="7248204"/>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Bright And Well Presented Top Floor Flat Enjoying An Enviable Location Just Off The Seafront And Within Walking Distance Of The Town Centre With Allocated Parking Space</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Dual Aspect Lounge/Dining Room * Separate Spacious Kitchen * Two Double Bedrooms * Good Size Bathroom/</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Wc</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 Pleasant Open Outlook With Views Towards The Estuary, Sea And Coastline Beyond * Ideal Permanent Or Second Home/Holiday Home Retreat *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£199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a:t>
            </a:r>
            <a:r>
              <a:rPr lang="en-GB" sz="1200" dirty="0">
                <a:effectLst/>
                <a:latin typeface="HelveticaNeueLT-Roman"/>
                <a:ea typeface="Times New Roman" panose="02020603050405020304" pitchFamily="18" charset="0"/>
                <a:cs typeface="HelveticaNeueLT-Roman"/>
              </a:rPr>
              <a:t>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7 </a:t>
            </a:r>
            <a:r>
              <a:rPr lang="en-GB" dirty="0" err="1">
                <a:solidFill>
                  <a:srgbClr val="FFFFFF"/>
                </a:solidFill>
                <a:latin typeface="HelveticaNeueLT-Medium"/>
                <a:ea typeface="Times New Roman" panose="02020603050405020304" pitchFamily="18" charset="0"/>
              </a:rPr>
              <a:t>Travencore</a:t>
            </a:r>
            <a:r>
              <a:rPr lang="en-GB" dirty="0">
                <a:solidFill>
                  <a:srgbClr val="FFFFFF"/>
                </a:solidFill>
                <a:latin typeface="HelveticaNeueLT-Medium"/>
                <a:ea typeface="Times New Roman" panose="02020603050405020304" pitchFamily="18" charset="0"/>
              </a:rPr>
              <a:t> Court, 10 Carlton Hill</a:t>
            </a:r>
            <a:r>
              <a:rPr lang="en-GB" sz="1800" dirty="0">
                <a:solidFill>
                  <a:srgbClr val="FFFFFF"/>
                </a:solidFill>
                <a:effectLst/>
                <a:latin typeface="HelveticaNeueLT-Medium"/>
                <a:ea typeface="Times New Roman" panose="02020603050405020304" pitchFamily="18" charset="0"/>
              </a:rPr>
              <a:t>, Exmouth, EX8 2AJ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62035"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25259" y="3113639"/>
            <a:ext cx="311143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0"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925258"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graph&#10;&#10;Description automatically generated">
            <a:extLst>
              <a:ext uri="{FF2B5EF4-FFF2-40B4-BE49-F238E27FC236}">
                <a16:creationId xmlns:a16="http://schemas.microsoft.com/office/drawing/2014/main" id="{F93C2034-B888-EC26-DEE6-5AF345E38CDB}"/>
              </a:ext>
            </a:extLst>
          </p:cNvPr>
          <p:cNvPicPr>
            <a:picLocks noChangeAspect="1"/>
          </p:cNvPicPr>
          <p:nvPr/>
        </p:nvPicPr>
        <p:blipFill>
          <a:blip r:embed="rId11"/>
          <a:stretch>
            <a:fillRect/>
          </a:stretch>
        </p:blipFill>
        <p:spPr>
          <a:xfrm>
            <a:off x="2598800" y="7729765"/>
            <a:ext cx="2459139" cy="185158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107995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7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Travencore</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Court, 10 Carlton Hill, Exmouth, EX8 2AJ</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  </a:t>
            </a:r>
            <a:r>
              <a:rPr lang="en-GB" sz="1400" dirty="0">
                <a:latin typeface="Helvetica" panose="020B0604020202020204" pitchFamily="34" charset="0"/>
                <a:cs typeface="Helvetica" panose="020B0604020202020204" pitchFamily="34" charset="0"/>
              </a:rPr>
              <a:t>Communal entrance, staircase rising to top floor, private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 </a:t>
            </a:r>
            <a:r>
              <a:rPr lang="en-GB" sz="1400" dirty="0">
                <a:latin typeface="Helvetica" panose="020B0604020202020204" pitchFamily="34" charset="0"/>
                <a:cs typeface="Helvetica" panose="020B0604020202020204" pitchFamily="34" charset="0"/>
              </a:rPr>
              <a:t>  With airing cupboard housing water cylinder and slatted shelving, good size storage cupboard, electric consumer unit.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a:t>
            </a:r>
            <a:r>
              <a:rPr lang="en-GB" sz="1400" dirty="0">
                <a:latin typeface="Helvetica" panose="020B0604020202020204" pitchFamily="34" charset="0"/>
                <a:cs typeface="Helvetica" panose="020B0604020202020204" pitchFamily="34" charset="0"/>
              </a:rPr>
              <a:t>    4.55m x 4.39m (14'11" x 14'5")   plus dormer window recess 1.52m x 1.19m (5'0" x 3'11")    Fitted with double glazed windows and gains lovely views towards the estuary, sea and coastline beyond.  A bright spacious dual aspect room with further tilt and turn double glazed window to the side elevation, night storage heater and electric convector heater,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 4.57m x 2.18m (15'0" x 7'2")  A bright room fitted with a range of patterned working surfaces with cupboards, drawer units, plumbing for automatic washing machine and further appliance spaces beneath, electric cooker point, wall mounted cupboards, tiled surrounds, electric night storage heater, uPVC double glazed window enjoying an open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3.81m x 3.15m (12'6" x 10'4")   Double glazed tilt and turn window, night storage heater.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3.07m x 2.67m (10'1" x 8'9") plus dormer window recess 1.52m x 1.19m (5'0" x 3'11")    Double glazed windows with pleasant open aspect towards the estuary, sea and </a:t>
            </a:r>
            <a:r>
              <a:rPr lang="en-GB" sz="1400">
                <a:latin typeface="Helvetica" panose="020B0604020202020204" pitchFamily="34" charset="0"/>
                <a:cs typeface="Helvetica" panose="020B0604020202020204" pitchFamily="34" charset="0"/>
              </a:rPr>
              <a:t>coastline beyond.</a:t>
            </a:r>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2.74m x 2.49m (9'0" x 8'2")  A spacious bathroom fitted with wash hand basin set in full width display surface with cupboards beneath, bath with shower unit over, shower splash screen, WC with push button flush, double glazed tilt and turn dormer style window enjoying pleasant open aspect with estuary glimpses, tiling to splash prone areas, </a:t>
            </a:r>
            <a:r>
              <a:rPr lang="en-GB" sz="1400" dirty="0" err="1">
                <a:latin typeface="Helvetica" panose="020B0604020202020204" pitchFamily="34" charset="0"/>
                <a:cs typeface="Helvetica" panose="020B0604020202020204" pitchFamily="34" charset="0"/>
              </a:rPr>
              <a:t>dimplex</a:t>
            </a:r>
            <a:r>
              <a:rPr lang="en-GB" sz="1400" dirty="0">
                <a:latin typeface="Helvetica" panose="020B0604020202020204" pitchFamily="34" charset="0"/>
                <a:cs typeface="Helvetica" panose="020B0604020202020204" pitchFamily="34" charset="0"/>
              </a:rPr>
              <a:t> wall fan heater.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To the rear of the property there is an allocated parking space.  Communal bin store.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TENURE &amp; OUTGOINGS: </a:t>
            </a:r>
            <a:r>
              <a:rPr lang="en-GB" sz="1400" dirty="0">
                <a:latin typeface="Helvetica" panose="020B0604020202020204" pitchFamily="34" charset="0"/>
                <a:cs typeface="Helvetica" panose="020B0604020202020204" pitchFamily="34" charset="0"/>
              </a:rPr>
              <a:t>  The property benefits from an equal share of the freehold and together with being held on a healthy long lease.  Service Charge is approximately £800 per annum, which includes the building insurance.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AGENTS NOTE: </a:t>
            </a:r>
            <a:r>
              <a:rPr lang="en-GB" sz="1400" dirty="0">
                <a:latin typeface="Helvetica" panose="020B0604020202020204" pitchFamily="34" charset="0"/>
                <a:cs typeface="Helvetica" panose="020B0604020202020204" pitchFamily="34" charset="0"/>
              </a:rPr>
              <a:t>  We have been informed by the vendors that no pets are allowed or holiday lets/Airbnb are permitted.</a:t>
            </a: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0FCA66B1-7AA2-D7E4-933F-FBE65F8DE11A}"/>
              </a:ext>
            </a:extLst>
          </p:cNvPr>
          <p:cNvPicPr>
            <a:picLocks noChangeAspect="1"/>
          </p:cNvPicPr>
          <p:nvPr/>
        </p:nvPicPr>
        <p:blipFill>
          <a:blip r:embed="rId2"/>
          <a:stretch>
            <a:fillRect/>
          </a:stretch>
        </p:blipFill>
        <p:spPr>
          <a:xfrm>
            <a:off x="8050075" y="1501253"/>
            <a:ext cx="6597958" cy="6313421"/>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706</Words>
  <Application>Microsoft Office PowerPoint</Application>
  <PresentationFormat>Custom</PresentationFormat>
  <Paragraphs>76</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2024-08-27T11:11:44Z</cp:lastPrinted>
  <dcterms:created xsi:type="dcterms:W3CDTF">2023-03-19T13:39:10Z</dcterms:created>
  <dcterms:modified xsi:type="dcterms:W3CDTF">2024-08-27T15:36:34Z</dcterms:modified>
</cp:coreProperties>
</file>